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4" r:id="rId8"/>
    <p:sldId id="262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421C-4C67-4676-B5ED-4D90E21C4E4B}" type="datetimeFigureOut">
              <a:rPr lang="es-VE" smtClean="0"/>
              <a:pPr/>
              <a:t>24/03/2010</a:t>
            </a:fld>
            <a:endParaRPr lang="es-VE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706F-A2B9-4F29-8BDD-9569ED0AECD0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421C-4C67-4676-B5ED-4D90E21C4E4B}" type="datetimeFigureOut">
              <a:rPr lang="es-VE" smtClean="0"/>
              <a:pPr/>
              <a:t>24/03/2010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706F-A2B9-4F29-8BDD-9569ED0AECD0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421C-4C67-4676-B5ED-4D90E21C4E4B}" type="datetimeFigureOut">
              <a:rPr lang="es-VE" smtClean="0"/>
              <a:pPr/>
              <a:t>24/03/2010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706F-A2B9-4F29-8BDD-9569ED0AECD0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421C-4C67-4676-B5ED-4D90E21C4E4B}" type="datetimeFigureOut">
              <a:rPr lang="es-VE" smtClean="0"/>
              <a:pPr/>
              <a:t>24/03/2010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706F-A2B9-4F29-8BDD-9569ED0AECD0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421C-4C67-4676-B5ED-4D90E21C4E4B}" type="datetimeFigureOut">
              <a:rPr lang="es-VE" smtClean="0"/>
              <a:pPr/>
              <a:t>24/03/2010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706F-A2B9-4F29-8BDD-9569ED0AECD0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421C-4C67-4676-B5ED-4D90E21C4E4B}" type="datetimeFigureOut">
              <a:rPr lang="es-VE" smtClean="0"/>
              <a:pPr/>
              <a:t>24/03/2010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706F-A2B9-4F29-8BDD-9569ED0AECD0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421C-4C67-4676-B5ED-4D90E21C4E4B}" type="datetimeFigureOut">
              <a:rPr lang="es-VE" smtClean="0"/>
              <a:pPr/>
              <a:t>24/03/2010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706F-A2B9-4F29-8BDD-9569ED0AECD0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421C-4C67-4676-B5ED-4D90E21C4E4B}" type="datetimeFigureOut">
              <a:rPr lang="es-VE" smtClean="0"/>
              <a:pPr/>
              <a:t>24/03/2010</a:t>
            </a:fld>
            <a:endParaRPr lang="es-VE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FF706F-A2B9-4F29-8BDD-9569ED0AECD0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421C-4C67-4676-B5ED-4D90E21C4E4B}" type="datetimeFigureOut">
              <a:rPr lang="es-VE" smtClean="0"/>
              <a:pPr/>
              <a:t>24/03/2010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706F-A2B9-4F29-8BDD-9569ED0AECD0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421C-4C67-4676-B5ED-4D90E21C4E4B}" type="datetimeFigureOut">
              <a:rPr lang="es-VE" smtClean="0"/>
              <a:pPr/>
              <a:t>24/03/2010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8FF706F-A2B9-4F29-8BDD-9569ED0AECD0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1C0421C-4C67-4676-B5ED-4D90E21C4E4B}" type="datetimeFigureOut">
              <a:rPr lang="es-VE" smtClean="0"/>
              <a:pPr/>
              <a:t>24/03/2010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706F-A2B9-4F29-8BDD-9569ED0AECD0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1C0421C-4C67-4676-B5ED-4D90E21C4E4B}" type="datetimeFigureOut">
              <a:rPr lang="es-VE" smtClean="0"/>
              <a:pPr/>
              <a:t>24/03/2010</a:t>
            </a:fld>
            <a:endParaRPr lang="es-VE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8FF706F-A2B9-4F29-8BDD-9569ED0AECD0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FINAL PROJECT</a:t>
            </a:r>
            <a:br>
              <a:rPr lang="en-US" smtClean="0"/>
            </a:br>
            <a:r>
              <a:rPr lang="en-US" smtClean="0"/>
              <a:t>English 2</a:t>
            </a:r>
            <a:endParaRPr lang="en-US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2500298" y="4929198"/>
            <a:ext cx="6480048" cy="1752600"/>
          </a:xfrm>
        </p:spPr>
        <p:txBody>
          <a:bodyPr/>
          <a:lstStyle/>
          <a:p>
            <a:r>
              <a:rPr lang="es-VE" dirty="0" smtClean="0"/>
              <a:t>Dafne Pozo</a:t>
            </a:r>
            <a:endParaRPr lang="es-V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</a:t>
            </a: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677" y="1619256"/>
            <a:ext cx="4302925" cy="3309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724032"/>
            <a:ext cx="4102530" cy="3348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6506" t="6667" r="4026" b="8889"/>
          <a:stretch>
            <a:fillRect/>
          </a:stretch>
        </p:blipFill>
        <p:spPr bwMode="auto">
          <a:xfrm>
            <a:off x="71406" y="2071678"/>
            <a:ext cx="392909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 l="10029" t="13501" r="4425" b="13515"/>
          <a:stretch>
            <a:fillRect/>
          </a:stretch>
        </p:blipFill>
        <p:spPr bwMode="auto">
          <a:xfrm>
            <a:off x="4000496" y="2571744"/>
            <a:ext cx="414340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building can be used for most of the day and has the potential to become a profitable venture, thus meeting the client's </a:t>
            </a:r>
            <a:r>
              <a:rPr lang="en-US" smtClean="0"/>
              <a:t>needs</a:t>
            </a:r>
            <a:r>
              <a:rPr lang="en-US" smtClean="0"/>
              <a:t>.</a:t>
            </a:r>
            <a:endParaRPr lang="en-US" smtClean="0"/>
          </a:p>
          <a:p>
            <a:r>
              <a:rPr lang="en-US" smtClean="0"/>
              <a:t>Exploits the visual </a:t>
            </a:r>
            <a:r>
              <a:rPr lang="en-US" smtClean="0"/>
              <a:t>location.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TABLE OF CONTENTS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Client</a:t>
            </a:r>
          </a:p>
          <a:p>
            <a:r>
              <a:rPr lang="en-US" dirty="0" smtClean="0"/>
              <a:t>Location</a:t>
            </a:r>
          </a:p>
          <a:p>
            <a:r>
              <a:rPr lang="en-US" dirty="0" smtClean="0"/>
              <a:t>Building: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Conclusion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714612" y="2857496"/>
            <a:ext cx="21431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Floor type</a:t>
            </a:r>
          </a:p>
          <a:p>
            <a:r>
              <a:rPr lang="en-US" dirty="0" smtClean="0"/>
              <a:t>Cuts</a:t>
            </a:r>
          </a:p>
          <a:p>
            <a:r>
              <a:rPr lang="en-US" dirty="0" smtClean="0"/>
              <a:t>Facade</a:t>
            </a:r>
          </a:p>
          <a:p>
            <a:r>
              <a:rPr lang="en-US" dirty="0" smtClean="0"/>
              <a:t>3D image</a:t>
            </a:r>
          </a:p>
          <a:p>
            <a:r>
              <a:rPr lang="en-US" dirty="0" smtClean="0"/>
              <a:t>Lighting in 3D images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presentation is about a design project and will explain the client’s needs, the structure and the materials used in building construction.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CLIENT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972452" cy="4525963"/>
          </a:xfrm>
        </p:spPr>
        <p:txBody>
          <a:bodyPr/>
          <a:lstStyle/>
          <a:p>
            <a:r>
              <a:rPr lang="en-US" dirty="0" smtClean="0"/>
              <a:t>The client is a businessman who hopes to use the land on a hill.</a:t>
            </a:r>
            <a:endParaRPr lang="es-VE" dirty="0"/>
          </a:p>
        </p:txBody>
      </p:sp>
      <p:pic>
        <p:nvPicPr>
          <p:cNvPr id="23555" name="Picture 3" descr="C:\Users\Dafne\Desktop\empresar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714620"/>
            <a:ext cx="4175790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VE" dirty="0" smtClean="0"/>
              <a:t>LOCATION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6868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It is located on a hill that overlooks a lake and a mountain</a:t>
            </a:r>
            <a:endParaRPr lang="es-VE" sz="2400" dirty="0"/>
          </a:p>
        </p:txBody>
      </p:sp>
      <p:pic>
        <p:nvPicPr>
          <p:cNvPr id="1026" name="Picture 2" descr="C:\Users\Dafne\Desktop\Terre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928802"/>
            <a:ext cx="5746762" cy="45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BUILDING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building consists of two volumes together, a rectangle and a semicircle</a:t>
            </a:r>
            <a:endParaRPr lang="es-VE" dirty="0"/>
          </a:p>
        </p:txBody>
      </p:sp>
      <p:pic>
        <p:nvPicPr>
          <p:cNvPr id="2050" name="Picture 2" descr="C:\Users\Dafne\Desktop\Plan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496"/>
            <a:ext cx="4143404" cy="3167013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2875494" y="6072206"/>
            <a:ext cx="155363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Floor</a:t>
            </a:r>
            <a:r>
              <a:rPr lang="es-E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s-ES" sz="2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type</a:t>
            </a:r>
            <a:endParaRPr lang="es-ES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</a:t>
            </a:r>
            <a:endParaRPr lang="en-US"/>
          </a:p>
        </p:txBody>
      </p:sp>
      <p:pic>
        <p:nvPicPr>
          <p:cNvPr id="3075" name="Picture 3" descr="C:\Users\Dafne\Desktop\Fachad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571480"/>
            <a:ext cx="2857520" cy="4569891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3214678" y="5286388"/>
            <a:ext cx="81785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Cuts</a:t>
            </a:r>
            <a:endParaRPr lang="en-US" sz="2400" b="0" cap="none" spc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22" name="Picture 2" descr="C:\Users\Dafne\Desktop\Cort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785926"/>
            <a:ext cx="3566747" cy="3357586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6643702" y="5286388"/>
            <a:ext cx="121219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Facade</a:t>
            </a:r>
            <a:endParaRPr lang="en-US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</a:t>
            </a:r>
            <a:endParaRPr lang="en-US"/>
          </a:p>
        </p:txBody>
      </p:sp>
      <p:pic>
        <p:nvPicPr>
          <p:cNvPr id="3074" name="Picture 2" descr="C:\Users\Dafne\Desktop\Fachad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8765"/>
            <a:ext cx="7691439" cy="2351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</a:t>
            </a:r>
            <a:endParaRPr lang="en-US" dirty="0"/>
          </a:p>
        </p:txBody>
      </p:sp>
      <p:pic>
        <p:nvPicPr>
          <p:cNvPr id="4100" name="Picture 4" descr="C:\Users\Dafne\Desktop\Vista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5591175" cy="3752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écnic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51</TotalTime>
  <Words>133</Words>
  <Application>Microsoft Office PowerPoint</Application>
  <PresentationFormat>Presentación en pantalla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Técnico</vt:lpstr>
      <vt:lpstr>FINAL PROJECT English 2</vt:lpstr>
      <vt:lpstr>TABLE OF CONTENTS</vt:lpstr>
      <vt:lpstr>Introduction</vt:lpstr>
      <vt:lpstr>CLIENT</vt:lpstr>
      <vt:lpstr>LOCATION</vt:lpstr>
      <vt:lpstr>BUILDING</vt:lpstr>
      <vt:lpstr>Building</vt:lpstr>
      <vt:lpstr>Building</vt:lpstr>
      <vt:lpstr>Building</vt:lpstr>
      <vt:lpstr>Building</vt:lpstr>
      <vt:lpstr>Building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Dafne</dc:creator>
  <cp:lastModifiedBy>Dafne</cp:lastModifiedBy>
  <cp:revision>7</cp:revision>
  <dcterms:created xsi:type="dcterms:W3CDTF">2010-03-24T01:46:51Z</dcterms:created>
  <dcterms:modified xsi:type="dcterms:W3CDTF">2010-03-25T01:25:32Z</dcterms:modified>
</cp:coreProperties>
</file>